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64" r:id="rId4"/>
    <p:sldId id="271" r:id="rId5"/>
    <p:sldId id="273" r:id="rId6"/>
    <p:sldId id="270" r:id="rId7"/>
    <p:sldId id="272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6401C2-9311-4AB9-8F57-90FBAC6381B7}" v="4" dt="2023-01-06T14:05:02.9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, Dartayvia" userId="a694c79a-5c0e-4384-8328-fcb030cbbd2b" providerId="ADAL" clId="{A16401C2-9311-4AB9-8F57-90FBAC6381B7}"/>
    <pc:docChg chg="undo redo custSel modSld">
      <pc:chgData name="Thomas, Dartayvia" userId="a694c79a-5c0e-4384-8328-fcb030cbbd2b" providerId="ADAL" clId="{A16401C2-9311-4AB9-8F57-90FBAC6381B7}" dt="2023-01-06T14:05:37.237" v="781" actId="20577"/>
      <pc:docMkLst>
        <pc:docMk/>
      </pc:docMkLst>
      <pc:sldChg chg="modSp mod">
        <pc:chgData name="Thomas, Dartayvia" userId="a694c79a-5c0e-4384-8328-fcb030cbbd2b" providerId="ADAL" clId="{A16401C2-9311-4AB9-8F57-90FBAC6381B7}" dt="2023-01-06T13:46:10.054" v="3" actId="20577"/>
        <pc:sldMkLst>
          <pc:docMk/>
          <pc:sldMk cId="0" sldId="257"/>
        </pc:sldMkLst>
        <pc:spChg chg="mod">
          <ac:chgData name="Thomas, Dartayvia" userId="a694c79a-5c0e-4384-8328-fcb030cbbd2b" providerId="ADAL" clId="{A16401C2-9311-4AB9-8F57-90FBAC6381B7}" dt="2023-01-06T13:46:10.054" v="3" actId="20577"/>
          <ac:spMkLst>
            <pc:docMk/>
            <pc:sldMk cId="0" sldId="257"/>
            <ac:spMk id="11" creationId="{23700F73-3A49-415E-B9B2-0E6746A2FCDB}"/>
          </ac:spMkLst>
        </pc:spChg>
      </pc:sldChg>
      <pc:sldChg chg="modSp mod">
        <pc:chgData name="Thomas, Dartayvia" userId="a694c79a-5c0e-4384-8328-fcb030cbbd2b" providerId="ADAL" clId="{A16401C2-9311-4AB9-8F57-90FBAC6381B7}" dt="2023-01-06T13:46:17.540" v="20" actId="20577"/>
        <pc:sldMkLst>
          <pc:docMk/>
          <pc:sldMk cId="1715711071" sldId="261"/>
        </pc:sldMkLst>
        <pc:spChg chg="mod">
          <ac:chgData name="Thomas, Dartayvia" userId="a694c79a-5c0e-4384-8328-fcb030cbbd2b" providerId="ADAL" clId="{A16401C2-9311-4AB9-8F57-90FBAC6381B7}" dt="2023-01-06T13:46:17.540" v="20" actId="20577"/>
          <ac:spMkLst>
            <pc:docMk/>
            <pc:sldMk cId="1715711071" sldId="261"/>
            <ac:spMk id="11" creationId="{23700F73-3A49-415E-B9B2-0E6746A2FCDB}"/>
          </ac:spMkLst>
        </pc:spChg>
      </pc:sldChg>
      <pc:sldChg chg="modSp mod">
        <pc:chgData name="Thomas, Dartayvia" userId="a694c79a-5c0e-4384-8328-fcb030cbbd2b" providerId="ADAL" clId="{A16401C2-9311-4AB9-8F57-90FBAC6381B7}" dt="2023-01-06T14:00:30.496" v="519" actId="20577"/>
        <pc:sldMkLst>
          <pc:docMk/>
          <pc:sldMk cId="2851034882" sldId="264"/>
        </pc:sldMkLst>
        <pc:spChg chg="mod">
          <ac:chgData name="Thomas, Dartayvia" userId="a694c79a-5c0e-4384-8328-fcb030cbbd2b" providerId="ADAL" clId="{A16401C2-9311-4AB9-8F57-90FBAC6381B7}" dt="2023-01-06T13:52:52.436" v="113" actId="255"/>
          <ac:spMkLst>
            <pc:docMk/>
            <pc:sldMk cId="2851034882" sldId="264"/>
            <ac:spMk id="2" creationId="{FD5202AA-C441-4D39-88DA-989BA25CBBCD}"/>
          </ac:spMkLst>
        </pc:spChg>
        <pc:spChg chg="mod">
          <ac:chgData name="Thomas, Dartayvia" userId="a694c79a-5c0e-4384-8328-fcb030cbbd2b" providerId="ADAL" clId="{A16401C2-9311-4AB9-8F57-90FBAC6381B7}" dt="2023-01-06T14:00:30.496" v="519" actId="20577"/>
          <ac:spMkLst>
            <pc:docMk/>
            <pc:sldMk cId="2851034882" sldId="264"/>
            <ac:spMk id="4" creationId="{00000000-0000-0000-0000-000000000000}"/>
          </ac:spMkLst>
        </pc:spChg>
        <pc:spChg chg="mod">
          <ac:chgData name="Thomas, Dartayvia" userId="a694c79a-5c0e-4384-8328-fcb030cbbd2b" providerId="ADAL" clId="{A16401C2-9311-4AB9-8F57-90FBAC6381B7}" dt="2023-01-06T13:49:36.662" v="93" actId="1076"/>
          <ac:spMkLst>
            <pc:docMk/>
            <pc:sldMk cId="2851034882" sldId="264"/>
            <ac:spMk id="7" creationId="{6A1F7BB7-6103-4D0C-A35E-B923B4953942}"/>
          </ac:spMkLst>
        </pc:spChg>
        <pc:spChg chg="mod">
          <ac:chgData name="Thomas, Dartayvia" userId="a694c79a-5c0e-4384-8328-fcb030cbbd2b" providerId="ADAL" clId="{A16401C2-9311-4AB9-8F57-90FBAC6381B7}" dt="2023-01-06T13:55:21.866" v="222" actId="20577"/>
          <ac:spMkLst>
            <pc:docMk/>
            <pc:sldMk cId="2851034882" sldId="264"/>
            <ac:spMk id="11" creationId="{E7395489-B369-4270-BAEF-632D8344F606}"/>
          </ac:spMkLst>
        </pc:spChg>
        <pc:spChg chg="mod">
          <ac:chgData name="Thomas, Dartayvia" userId="a694c79a-5c0e-4384-8328-fcb030cbbd2b" providerId="ADAL" clId="{A16401C2-9311-4AB9-8F57-90FBAC6381B7}" dt="2023-01-06T13:57:18.037" v="375" actId="20577"/>
          <ac:spMkLst>
            <pc:docMk/>
            <pc:sldMk cId="2851034882" sldId="264"/>
            <ac:spMk id="12" creationId="{FC50BB21-5FC7-416E-8168-242CC5DBF6FF}"/>
          </ac:spMkLst>
        </pc:spChg>
        <pc:spChg chg="mod">
          <ac:chgData name="Thomas, Dartayvia" userId="a694c79a-5c0e-4384-8328-fcb030cbbd2b" providerId="ADAL" clId="{A16401C2-9311-4AB9-8F57-90FBAC6381B7}" dt="2023-01-06T13:49:32.699" v="92" actId="1076"/>
          <ac:spMkLst>
            <pc:docMk/>
            <pc:sldMk cId="2851034882" sldId="264"/>
            <ac:spMk id="16" creationId="{00000000-0000-0000-0000-000000000000}"/>
          </ac:spMkLst>
        </pc:spChg>
      </pc:sldChg>
      <pc:sldChg chg="modSp mod">
        <pc:chgData name="Thomas, Dartayvia" userId="a694c79a-5c0e-4384-8328-fcb030cbbd2b" providerId="ADAL" clId="{A16401C2-9311-4AB9-8F57-90FBAC6381B7}" dt="2023-01-06T14:05:37.237" v="781" actId="20577"/>
        <pc:sldMkLst>
          <pc:docMk/>
          <pc:sldMk cId="1852475495" sldId="270"/>
        </pc:sldMkLst>
        <pc:spChg chg="mod">
          <ac:chgData name="Thomas, Dartayvia" userId="a694c79a-5c0e-4384-8328-fcb030cbbd2b" providerId="ADAL" clId="{A16401C2-9311-4AB9-8F57-90FBAC6381B7}" dt="2023-01-06T14:05:02.982" v="672" actId="1076"/>
          <ac:spMkLst>
            <pc:docMk/>
            <pc:sldMk cId="1852475495" sldId="270"/>
            <ac:spMk id="2" creationId="{FD5202AA-C441-4D39-88DA-989BA25CBBCD}"/>
          </ac:spMkLst>
        </pc:spChg>
        <pc:spChg chg="mod">
          <ac:chgData name="Thomas, Dartayvia" userId="a694c79a-5c0e-4384-8328-fcb030cbbd2b" providerId="ADAL" clId="{A16401C2-9311-4AB9-8F57-90FBAC6381B7}" dt="2023-01-06T14:05:22.266" v="713" actId="20577"/>
          <ac:spMkLst>
            <pc:docMk/>
            <pc:sldMk cId="1852475495" sldId="270"/>
            <ac:spMk id="4" creationId="{00000000-0000-0000-0000-000000000000}"/>
          </ac:spMkLst>
        </pc:spChg>
        <pc:spChg chg="mod">
          <ac:chgData name="Thomas, Dartayvia" userId="a694c79a-5c0e-4384-8328-fcb030cbbd2b" providerId="ADAL" clId="{A16401C2-9311-4AB9-8F57-90FBAC6381B7}" dt="2023-01-06T14:04:58.809" v="671" actId="1076"/>
          <ac:spMkLst>
            <pc:docMk/>
            <pc:sldMk cId="1852475495" sldId="270"/>
            <ac:spMk id="7" creationId="{6A1F7BB7-6103-4D0C-A35E-B923B4953942}"/>
          </ac:spMkLst>
        </pc:spChg>
        <pc:spChg chg="mod">
          <ac:chgData name="Thomas, Dartayvia" userId="a694c79a-5c0e-4384-8328-fcb030cbbd2b" providerId="ADAL" clId="{A16401C2-9311-4AB9-8F57-90FBAC6381B7}" dt="2023-01-06T14:05:15.990" v="699" actId="20577"/>
          <ac:spMkLst>
            <pc:docMk/>
            <pc:sldMk cId="1852475495" sldId="270"/>
            <ac:spMk id="11" creationId="{E7395489-B369-4270-BAEF-632D8344F606}"/>
          </ac:spMkLst>
        </pc:spChg>
        <pc:spChg chg="mod">
          <ac:chgData name="Thomas, Dartayvia" userId="a694c79a-5c0e-4384-8328-fcb030cbbd2b" providerId="ADAL" clId="{A16401C2-9311-4AB9-8F57-90FBAC6381B7}" dt="2023-01-06T14:05:37.237" v="781" actId="20577"/>
          <ac:spMkLst>
            <pc:docMk/>
            <pc:sldMk cId="1852475495" sldId="270"/>
            <ac:spMk id="12" creationId="{FC50BB21-5FC7-416E-8168-242CC5DBF6FF}"/>
          </ac:spMkLst>
        </pc:spChg>
        <pc:spChg chg="mod">
          <ac:chgData name="Thomas, Dartayvia" userId="a694c79a-5c0e-4384-8328-fcb030cbbd2b" providerId="ADAL" clId="{A16401C2-9311-4AB9-8F57-90FBAC6381B7}" dt="2023-01-06T14:05:08.866" v="686" actId="20577"/>
          <ac:spMkLst>
            <pc:docMk/>
            <pc:sldMk cId="1852475495" sldId="270"/>
            <ac:spMk id="16" creationId="{00000000-0000-0000-0000-000000000000}"/>
          </ac:spMkLst>
        </pc:spChg>
      </pc:sldChg>
      <pc:sldChg chg="modSp mod">
        <pc:chgData name="Thomas, Dartayvia" userId="a694c79a-5c0e-4384-8328-fcb030cbbd2b" providerId="ADAL" clId="{A16401C2-9311-4AB9-8F57-90FBAC6381B7}" dt="2023-01-06T14:04:07.463" v="668" actId="20577"/>
        <pc:sldMkLst>
          <pc:docMk/>
          <pc:sldMk cId="2467706725" sldId="271"/>
        </pc:sldMkLst>
        <pc:spChg chg="mod">
          <ac:chgData name="Thomas, Dartayvia" userId="a694c79a-5c0e-4384-8328-fcb030cbbd2b" providerId="ADAL" clId="{A16401C2-9311-4AB9-8F57-90FBAC6381B7}" dt="2023-01-06T13:46:28.093" v="43" actId="20577"/>
          <ac:spMkLst>
            <pc:docMk/>
            <pc:sldMk cId="2467706725" sldId="271"/>
            <ac:spMk id="2" creationId="{FD5202AA-C441-4D39-88DA-989BA25CBBCD}"/>
          </ac:spMkLst>
        </pc:spChg>
        <pc:spChg chg="mod">
          <ac:chgData name="Thomas, Dartayvia" userId="a694c79a-5c0e-4384-8328-fcb030cbbd2b" providerId="ADAL" clId="{A16401C2-9311-4AB9-8F57-90FBAC6381B7}" dt="2023-01-06T14:03:30.987" v="551" actId="20577"/>
          <ac:spMkLst>
            <pc:docMk/>
            <pc:sldMk cId="2467706725" sldId="271"/>
            <ac:spMk id="4" creationId="{00000000-0000-0000-0000-000000000000}"/>
          </ac:spMkLst>
        </pc:spChg>
        <pc:spChg chg="mod">
          <ac:chgData name="Thomas, Dartayvia" userId="a694c79a-5c0e-4384-8328-fcb030cbbd2b" providerId="ADAL" clId="{A16401C2-9311-4AB9-8F57-90FBAC6381B7}" dt="2023-01-06T14:03:50.112" v="610" actId="20577"/>
          <ac:spMkLst>
            <pc:docMk/>
            <pc:sldMk cId="2467706725" sldId="271"/>
            <ac:spMk id="12" creationId="{FC50BB21-5FC7-416E-8168-242CC5DBF6FF}"/>
          </ac:spMkLst>
        </pc:spChg>
        <pc:spChg chg="mod">
          <ac:chgData name="Thomas, Dartayvia" userId="a694c79a-5c0e-4384-8328-fcb030cbbd2b" providerId="ADAL" clId="{A16401C2-9311-4AB9-8F57-90FBAC6381B7}" dt="2023-01-06T14:04:07.463" v="668" actId="20577"/>
          <ac:spMkLst>
            <pc:docMk/>
            <pc:sldMk cId="2467706725" sldId="271"/>
            <ac:spMk id="18" creationId="{00000000-0000-0000-0000-000000000000}"/>
          </ac:spMkLst>
        </pc:spChg>
      </pc:sldChg>
      <pc:sldChg chg="modSp mod">
        <pc:chgData name="Thomas, Dartayvia" userId="a694c79a-5c0e-4384-8328-fcb030cbbd2b" providerId="ADAL" clId="{A16401C2-9311-4AB9-8F57-90FBAC6381B7}" dt="2023-01-06T13:46:46.081" v="81" actId="20577"/>
        <pc:sldMkLst>
          <pc:docMk/>
          <pc:sldMk cId="2204280826" sldId="272"/>
        </pc:sldMkLst>
        <pc:spChg chg="mod">
          <ac:chgData name="Thomas, Dartayvia" userId="a694c79a-5c0e-4384-8328-fcb030cbbd2b" providerId="ADAL" clId="{A16401C2-9311-4AB9-8F57-90FBAC6381B7}" dt="2023-01-06T13:46:46.081" v="81" actId="20577"/>
          <ac:spMkLst>
            <pc:docMk/>
            <pc:sldMk cId="2204280826" sldId="272"/>
            <ac:spMk id="2" creationId="{FD5202AA-C441-4D39-88DA-989BA25CBBCD}"/>
          </ac:spMkLst>
        </pc:spChg>
      </pc:sldChg>
      <pc:sldChg chg="modSp mod">
        <pc:chgData name="Thomas, Dartayvia" userId="a694c79a-5c0e-4384-8328-fcb030cbbd2b" providerId="ADAL" clId="{A16401C2-9311-4AB9-8F57-90FBAC6381B7}" dt="2023-01-06T13:46:33.304" v="55" actId="20577"/>
        <pc:sldMkLst>
          <pc:docMk/>
          <pc:sldMk cId="2043320475" sldId="273"/>
        </pc:sldMkLst>
        <pc:spChg chg="mod">
          <ac:chgData name="Thomas, Dartayvia" userId="a694c79a-5c0e-4384-8328-fcb030cbbd2b" providerId="ADAL" clId="{A16401C2-9311-4AB9-8F57-90FBAC6381B7}" dt="2023-01-06T13:46:33.304" v="55" actId="20577"/>
          <ac:spMkLst>
            <pc:docMk/>
            <pc:sldMk cId="2043320475" sldId="273"/>
            <ac:spMk id="2" creationId="{FD5202AA-C441-4D39-88DA-989BA25CBBC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AA3CF-774C-422C-9AAF-E5DAFE462AFD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C3DD-EB61-49C8-94E2-1A6398785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3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73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40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79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D5385-0A90-410C-822F-88E3CDB98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4C084-9124-4345-8046-75FB2385B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3E93B-6B17-4C33-983F-F6B9D064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F29CE-98BC-44DF-970F-6A49760C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D8862-C8F9-439A-873C-CE6BD429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5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21F5-4A10-4DF9-ABEA-77B6F2B4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ABACC-9A17-4732-9222-20CEF178D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EFE4C-476B-4B39-AC45-319CA812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7756F-1DC9-48C7-8005-9A5069DA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33CD-4C0E-44B9-A8B1-099C2DB3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4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E0DB57-7E20-4312-98EE-A03844457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BBE80-7685-4D03-843F-C0D129F5B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E50F-AF98-4424-AEC4-5C13F877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20376-3A5D-4E7A-93D0-C5E37F25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380E-B98B-4FB3-BAE3-F95BB059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4B9D3-EC2C-42A9-A42E-0D8ED05E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29563-6A08-4435-8951-95DF3B74D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89095-25F4-41C9-B884-F7109D25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E69E-F911-433D-8E6A-3553F714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E707A-160E-4FC2-8200-6BC42799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0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296A-2179-4FA6-85A8-8A0B580E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D2B5D-241F-4E5B-BAFA-17B3B08EE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EFAAB-B95E-42BD-9490-EF7216708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E3410-6F3A-44CD-92DE-F1F3B3AF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87A09-2897-489A-9D6F-221D8AF3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3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4A89E-6223-4427-93F8-8F2C7E7E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312B3-B481-4505-92EA-BFF2C7094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BE3FD-1FF3-4C6A-803C-D00FB8A72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FF932-11F2-48C0-AD45-5D563EA7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65590-AA4C-4685-BE54-FC652175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F03F0-0A9B-4635-8DF0-B0CCE74C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3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4BEE-6D74-4F2E-AB68-734DF38B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FAA6F-2224-4A41-934B-FDA2F4ABA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35553-744F-4C26-94B2-AA27DD92E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C4358-5EC4-4AE5-98DB-F08ED4B35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38DF9-2A4B-4DED-B8DA-07509E79C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FFB67E-1182-4168-894D-E85C5B6B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365A59-3C9E-4430-85C6-39574E2D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939DEB-D1ED-45FF-B41F-A94563EC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12C90-C664-4DBB-9C8F-0BD3867A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4E5027-E798-4D5E-8F7F-D8061862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CDA68-F1BC-40EA-A22D-34555554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F7515-FFD7-4FAE-936A-5CB00FA2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3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62FDE-E3A2-4324-B649-8684B889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50377B-DDBD-410B-BE0C-CD64B68B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ECE-3C35-4DE4-8C6C-A5DAD9C6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4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8AFB-2A52-44F9-92B1-48748847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4409-160F-456B-8622-4F484C4DD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541DB-25DC-49F2-95D9-BC413134A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32ED2-F3A0-4E6B-8BBA-268B7B38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EE13D-8D1A-4CC7-AADF-AB7269747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41B43-A567-4A4B-ACBE-94189DC1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1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3C677-F121-4039-B2C2-8E066D2C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2FFC22-26C9-42C3-910C-E312A232E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0FC86-32FF-4C68-8068-14A69B951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0FD30-BAB3-464A-ABE3-96BE2C89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78C54-5FB0-497F-B8AC-FFF35D21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E8D0-B57E-4E04-A0A3-4027106B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0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77B872-CED0-4A9A-95A3-507FE5C4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B0F13-A29B-4B79-9E8A-885E1CE10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19C81-7472-4FDA-AD5E-ECB2FE2F2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E5E8-A572-4A49-9BEB-E24A684F23E5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E0000-CBC3-400D-B080-384803DB4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15DAB-D02A-4C47-860A-A028EE72B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ke.com/nrc-ap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rcboe.org/westsi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0" y="1701491"/>
            <a:ext cx="12082836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2952932" y="1675966"/>
            <a:ext cx="6335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rgbClr val="0070C0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Westside High School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2631342" y="2967335"/>
            <a:ext cx="692933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Jan9-13 Week At a Glance</a:t>
            </a:r>
          </a:p>
          <a:p>
            <a:pPr algn="ctr"/>
            <a:r>
              <a:rPr lang="en-US" sz="48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(WAG)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177" y="4377265"/>
            <a:ext cx="3289806" cy="160953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-3034" y="1663484"/>
            <a:ext cx="12191887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2147801" y="1945857"/>
            <a:ext cx="789023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Coach Thomas</a:t>
            </a:r>
            <a:endParaRPr lang="en-US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Weight Training: Jan 9-13  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532" y="3982556"/>
            <a:ext cx="3222656" cy="176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71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156185"/>
            <a:ext cx="5253351" cy="537070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Jan 9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PEWT.1 The physically educated student demonstrates competency in a variety of motor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skills and movement patterns.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Demonstrates proper spotting techniques for lifts and exercises as needed.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Identifies and applies principles of biomechanics necessary for the safe and successful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performance of upper and lower body lifts.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Demonstrates proper biomechanics for use of free weights and resistance machines.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independent learning of movement skills and patterns for speed and agility.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e. Demonstrates proper posture, form, and flexibility in weight 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PEWT.3 The physically educated student demonstrates knowledge and skills to help achieve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and maintain a health-enhancing level of physical activity and fitness.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Designs and implements a strength and conditioning plan that supports a healthy life style.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Creates a fitness plan for life changes.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Establishes goals for skill-based strength training and conditioning by using progressive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variations.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Applies specificity, overload, and progression to increase the intensity of the workout.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e. Participates in the Georgia criterion-referenced, health-related fitness assessment with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teacher supervision and guidance.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f. Evaluates current fitness scores on the Georgia Fitness Assessment.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g. Uses technologies to assess, enhance, and maintain health-related and skill-related fitness.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h. Analyzes the relationship between physical activity and longevity.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US" altLang="en-US" sz="7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Evaluates the relationship between exercise (fitness) and nutrition (activity progression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log).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j. Explains the effect exercise has on metabolism.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k. Performs skills correctly during strength training conditioning and health related fitness.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l. Improves performance for long term personal development and health.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5173465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5219632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 can properly perform and explain strength training exercises</a:t>
            </a:r>
          </a:p>
          <a:p>
            <a:r>
              <a:rPr lang="en-US" dirty="0"/>
              <a:t>I can assess my current fitness level </a:t>
            </a:r>
          </a:p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/>
              <a:t>Warm-up: Group 1- jump rope (2 min)  Group 2-Ladder (2 min) &amp; Everyone stretch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1964373"/>
            <a:ext cx="60734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Circuit Training Together: students get free weight or kettle bell to use for all exercises)3 sets 10 reps each</a:t>
            </a:r>
          </a:p>
          <a:p>
            <a:r>
              <a:rPr lang="en-US" sz="1200" dirty="0"/>
              <a:t>-chin ups (free weights or kettle bell 10-25lbs)</a:t>
            </a:r>
          </a:p>
          <a:p>
            <a:r>
              <a:rPr lang="en-US" sz="1200" dirty="0"/>
              <a:t>-kickbacks (kettle bell or free weights)-alternating legs</a:t>
            </a:r>
          </a:p>
          <a:p>
            <a:r>
              <a:rPr lang="en-US" sz="1200" dirty="0"/>
              <a:t>-lateral lifts (free weights or kettle bell)</a:t>
            </a:r>
          </a:p>
          <a:p>
            <a:r>
              <a:rPr lang="en-US" sz="1200" dirty="0"/>
              <a:t>-squats (free weights)</a:t>
            </a:r>
          </a:p>
          <a:p>
            <a:r>
              <a:rPr lang="en-US" sz="1200" dirty="0"/>
              <a:t>-should press (free weights or kettle bell on quads)</a:t>
            </a:r>
          </a:p>
          <a:p>
            <a:r>
              <a:rPr lang="en-US" sz="1200" dirty="0"/>
              <a:t>-calf raises (no weight) </a:t>
            </a:r>
          </a:p>
          <a:p>
            <a:r>
              <a:rPr lang="en-US" sz="1200" dirty="0"/>
              <a:t>-bench press (60 % max)</a:t>
            </a:r>
          </a:p>
          <a:p>
            <a:r>
              <a:rPr lang="en-US" sz="1200" dirty="0"/>
              <a:t>-lunges</a:t>
            </a:r>
          </a:p>
          <a:p>
            <a:r>
              <a:rPr lang="en-US" sz="1200" dirty="0"/>
              <a:t>-push ups</a:t>
            </a:r>
          </a:p>
          <a:p>
            <a:r>
              <a:rPr lang="en-US" sz="1200" dirty="0"/>
              <a:t>-tuck jumps</a:t>
            </a:r>
          </a:p>
          <a:p>
            <a:endParaRPr lang="en-US" sz="1200" dirty="0"/>
          </a:p>
          <a:p>
            <a:r>
              <a:rPr lang="en-US" sz="1200" dirty="0"/>
              <a:t>2. After lunch, complete training journal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4404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Locker Room &amp; cool down stretches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1148" y="5492164"/>
            <a:ext cx="4016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can properly perform strength exercises utilizing techniques and skills shown by coach</a:t>
            </a:r>
          </a:p>
        </p:txBody>
      </p:sp>
    </p:spTree>
    <p:extLst>
      <p:ext uri="{BB962C8B-B14F-4D97-AF65-F5344CB8AC3E}">
        <p14:creationId xmlns:p14="http://schemas.microsoft.com/office/powerpoint/2010/main" val="285103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241973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Jan 10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78355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250296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7416103" y="5687868"/>
            <a:ext cx="3050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372620" y="533787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Same as previous day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77744" y="2200084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Same as previous day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0869" y="2876604"/>
            <a:ext cx="6073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800" dirty="0"/>
              <a:t>Same as previous day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as previous day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39543" y="6026422"/>
            <a:ext cx="4680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Cool down stretches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0" y="814501"/>
            <a:ext cx="4918040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** In addition to the previous day’s standards</a:t>
            </a:r>
          </a:p>
        </p:txBody>
      </p:sp>
    </p:spTree>
    <p:extLst>
      <p:ext uri="{BB962C8B-B14F-4D97-AF65-F5344CB8AC3E}">
        <p14:creationId xmlns:p14="http://schemas.microsoft.com/office/powerpoint/2010/main" val="246770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270040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Jan 11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726711" y="63912"/>
            <a:ext cx="49735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 minute Walk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23765" y="529800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7601"/>
            <a:ext cx="5881424" cy="1548340"/>
          </a:xfrm>
          <a:prstGeom prst="rect">
            <a:avLst/>
          </a:prstGeom>
        </p:spPr>
      </p:pic>
      <p:pic>
        <p:nvPicPr>
          <p:cNvPr id="1026" name="Picture 2" descr="Rest Days And The Benefits They Hold When You're Trying To Lose Weight. –  BEFit">
            <a:extLst>
              <a:ext uri="{FF2B5EF4-FFF2-40B4-BE49-F238E27FC236}">
                <a16:creationId xmlns:a16="http://schemas.microsoft.com/office/drawing/2014/main" id="{5F1DBAA7-81E1-4BEF-9257-65A988A68E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493" y="1987379"/>
            <a:ext cx="2776075" cy="2878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32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66" y="-43539"/>
            <a:ext cx="5253351" cy="475514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Jan 12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PEWT.1 The physically educated student demonstrates competency in a variety of motor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skills and movement patterns.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a. Demonstrates proper spotting techniques for lifts and exercises as needed.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b. Identifies and applies principles of biomechanics necessary for the safe and successful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performance of upper and lower body lifts.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c. Demonstrates proper biomechanics for use of free weights and resistance machines.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d. Demonstrates independent learning of movement skills and patterns for speed and agility.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e. Demonstrates proper posture, form, and flexibility in weight training.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9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PEWT.3 The physically educated student demonstrates knowledge and skills to help achieve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and maintain a health-enhancing level of physical activity and fitness.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a. Designs and implements a strength and conditioning plan that supports a healthy life style.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b. Creates a fitness plan for life changes.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c. Establishes goals for skill-based strength training and conditioning by using progressive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variations.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d. Applies specificity, overload, and progression to increase the intensity of the workout.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e. Participates in the Georgia criterion-referenced, health-related fitness assessment with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teacher supervision and guidance.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f. Evaluates current fitness scores on the Georgia Fitness Assessment.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g. Uses technologies to assess, enhance, and maintain health-related and skill-related fitness.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h. Analyzes the relationship between physical activity and longevity.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i</a:t>
            </a: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. Evaluates the relationship between exercise (fitness) and nutrition (activity progression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log).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j. Explains the effect exercise has on metabolism.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k. Performs skills correctly during strength training conditioning and health related fitness.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l. Improves performance for long term personal development and health.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PEWT.4 The physically educated student exhibits responsible personal and social behavior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that respects self and others in physical activity settings.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a. Displays the ability to follow rules, procedures, and routines appropriate in the weight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training setting.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b. Exhibits the ability to demonstrate safe and responsible behavior.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c. Identifies the difference between encouraging and discouraging progression while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training.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d. Demonstrates the ability to apply the rules and etiquette of various weight training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activities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4763482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Same as Monday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Same as Monday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600" dirty="0"/>
              <a:t>Same as Monday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1182" y="5316325"/>
            <a:ext cx="3409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as Monday</a:t>
            </a:r>
          </a:p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764263" y="52196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</p:spTree>
    <p:extLst>
      <p:ext uri="{BB962C8B-B14F-4D97-AF65-F5344CB8AC3E}">
        <p14:creationId xmlns:p14="http://schemas.microsoft.com/office/powerpoint/2010/main" val="185247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76941"/>
            <a:ext cx="5903103" cy="286232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Jan 13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Standard: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US" sz="1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Freestyle Friday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3747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N/A</a:t>
            </a:r>
          </a:p>
        </p:txBody>
      </p:sp>
    </p:spTree>
    <p:extLst>
      <p:ext uri="{BB962C8B-B14F-4D97-AF65-F5344CB8AC3E}">
        <p14:creationId xmlns:p14="http://schemas.microsoft.com/office/powerpoint/2010/main" val="220428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14567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19" name="object 19"/>
          <p:cNvSpPr/>
          <p:nvPr/>
        </p:nvSpPr>
        <p:spPr>
          <a:xfrm flipV="1">
            <a:off x="1198632" y="1617209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1079743" y="869808"/>
            <a:ext cx="3082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Resources</a:t>
            </a:r>
            <a:endParaRPr lang="en-US" sz="5400" b="1" cap="none" spc="0" dirty="0">
              <a:ln w="13462">
                <a:solidFill>
                  <a:srgbClr val="0070C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0776" y="2148378"/>
            <a:ext cx="31051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https://www.nike.com/nrc-app</a:t>
            </a:r>
            <a:endParaRPr lang="en-US" dirty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09727" y="2711113"/>
            <a:ext cx="32672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https://www.rcboe.org/westside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415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27550</TotalTime>
  <Words>1354</Words>
  <Application>Microsoft Office PowerPoint</Application>
  <PresentationFormat>Widescreen</PresentationFormat>
  <Paragraphs>182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Thiyagarajan, Srinivasan</dc:creator>
  <cp:lastModifiedBy>Thomas, Dartayvia</cp:lastModifiedBy>
  <cp:revision>65</cp:revision>
  <dcterms:created xsi:type="dcterms:W3CDTF">2022-07-27T15:29:14Z</dcterms:created>
  <dcterms:modified xsi:type="dcterms:W3CDTF">2023-01-06T14:05:40Z</dcterms:modified>
</cp:coreProperties>
</file>