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6401C2-9311-4AB9-8F57-90FBAC6381B7}" v="4" dt="2023-01-06T14:05:02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A16401C2-9311-4AB9-8F57-90FBAC6381B7}"/>
    <pc:docChg chg="undo redo custSel modSld">
      <pc:chgData name="Thomas, Dartayvia" userId="a694c79a-5c0e-4384-8328-fcb030cbbd2b" providerId="ADAL" clId="{A16401C2-9311-4AB9-8F57-90FBAC6381B7}" dt="2023-01-06T14:05:37.237" v="781" actId="20577"/>
      <pc:docMkLst>
        <pc:docMk/>
      </pc:docMkLst>
      <pc:sldChg chg="modSp mod">
        <pc:chgData name="Thomas, Dartayvia" userId="a694c79a-5c0e-4384-8328-fcb030cbbd2b" providerId="ADAL" clId="{A16401C2-9311-4AB9-8F57-90FBAC6381B7}" dt="2023-01-06T13:46:10.054" v="3" actId="20577"/>
        <pc:sldMkLst>
          <pc:docMk/>
          <pc:sldMk cId="0" sldId="257"/>
        </pc:sldMkLst>
        <pc:spChg chg="mod">
          <ac:chgData name="Thomas, Dartayvia" userId="a694c79a-5c0e-4384-8328-fcb030cbbd2b" providerId="ADAL" clId="{A16401C2-9311-4AB9-8F57-90FBAC6381B7}" dt="2023-01-06T13:46:10.054" v="3" actId="20577"/>
          <ac:spMkLst>
            <pc:docMk/>
            <pc:sldMk cId="0" sldId="257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A16401C2-9311-4AB9-8F57-90FBAC6381B7}" dt="2023-01-06T13:46:17.540" v="20" actId="20577"/>
        <pc:sldMkLst>
          <pc:docMk/>
          <pc:sldMk cId="1715711071" sldId="261"/>
        </pc:sldMkLst>
        <pc:spChg chg="mod">
          <ac:chgData name="Thomas, Dartayvia" userId="a694c79a-5c0e-4384-8328-fcb030cbbd2b" providerId="ADAL" clId="{A16401C2-9311-4AB9-8F57-90FBAC6381B7}" dt="2023-01-06T13:46:17.540" v="20" actId="20577"/>
          <ac:spMkLst>
            <pc:docMk/>
            <pc:sldMk cId="1715711071" sldId="261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A16401C2-9311-4AB9-8F57-90FBAC6381B7}" dt="2023-01-06T14:00:30.496" v="519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A16401C2-9311-4AB9-8F57-90FBAC6381B7}" dt="2023-01-06T13:52:52.436" v="113" actId="255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A16401C2-9311-4AB9-8F57-90FBAC6381B7}" dt="2023-01-06T14:00:30.496" v="519" actId="20577"/>
          <ac:spMkLst>
            <pc:docMk/>
            <pc:sldMk cId="2851034882" sldId="264"/>
            <ac:spMk id="4" creationId="{00000000-0000-0000-0000-000000000000}"/>
          </ac:spMkLst>
        </pc:spChg>
        <pc:spChg chg="mod">
          <ac:chgData name="Thomas, Dartayvia" userId="a694c79a-5c0e-4384-8328-fcb030cbbd2b" providerId="ADAL" clId="{A16401C2-9311-4AB9-8F57-90FBAC6381B7}" dt="2023-01-06T13:49:36.662" v="93" actId="1076"/>
          <ac:spMkLst>
            <pc:docMk/>
            <pc:sldMk cId="2851034882" sldId="264"/>
            <ac:spMk id="7" creationId="{6A1F7BB7-6103-4D0C-A35E-B923B4953942}"/>
          </ac:spMkLst>
        </pc:spChg>
        <pc:spChg chg="mod">
          <ac:chgData name="Thomas, Dartayvia" userId="a694c79a-5c0e-4384-8328-fcb030cbbd2b" providerId="ADAL" clId="{A16401C2-9311-4AB9-8F57-90FBAC6381B7}" dt="2023-01-06T13:55:21.866" v="222" actId="20577"/>
          <ac:spMkLst>
            <pc:docMk/>
            <pc:sldMk cId="2851034882" sldId="264"/>
            <ac:spMk id="11" creationId="{E7395489-B369-4270-BAEF-632D8344F606}"/>
          </ac:spMkLst>
        </pc:spChg>
        <pc:spChg chg="mod">
          <ac:chgData name="Thomas, Dartayvia" userId="a694c79a-5c0e-4384-8328-fcb030cbbd2b" providerId="ADAL" clId="{A16401C2-9311-4AB9-8F57-90FBAC6381B7}" dt="2023-01-06T13:57:18.037" v="375" actId="20577"/>
          <ac:spMkLst>
            <pc:docMk/>
            <pc:sldMk cId="2851034882" sldId="264"/>
            <ac:spMk id="12" creationId="{FC50BB21-5FC7-416E-8168-242CC5DBF6FF}"/>
          </ac:spMkLst>
        </pc:spChg>
        <pc:spChg chg="mod">
          <ac:chgData name="Thomas, Dartayvia" userId="a694c79a-5c0e-4384-8328-fcb030cbbd2b" providerId="ADAL" clId="{A16401C2-9311-4AB9-8F57-90FBAC6381B7}" dt="2023-01-06T13:49:32.699" v="92" actId="1076"/>
          <ac:spMkLst>
            <pc:docMk/>
            <pc:sldMk cId="2851034882" sldId="264"/>
            <ac:spMk id="16" creationId="{00000000-0000-0000-0000-000000000000}"/>
          </ac:spMkLst>
        </pc:spChg>
      </pc:sldChg>
      <pc:sldChg chg="modSp mod">
        <pc:chgData name="Thomas, Dartayvia" userId="a694c79a-5c0e-4384-8328-fcb030cbbd2b" providerId="ADAL" clId="{A16401C2-9311-4AB9-8F57-90FBAC6381B7}" dt="2023-01-06T14:05:37.237" v="781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A16401C2-9311-4AB9-8F57-90FBAC6381B7}" dt="2023-01-06T14:05:02.982" v="672" actId="1076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A16401C2-9311-4AB9-8F57-90FBAC6381B7}" dt="2023-01-06T14:05:22.266" v="713" actId="20577"/>
          <ac:spMkLst>
            <pc:docMk/>
            <pc:sldMk cId="1852475495" sldId="270"/>
            <ac:spMk id="4" creationId="{00000000-0000-0000-0000-000000000000}"/>
          </ac:spMkLst>
        </pc:spChg>
        <pc:spChg chg="mod">
          <ac:chgData name="Thomas, Dartayvia" userId="a694c79a-5c0e-4384-8328-fcb030cbbd2b" providerId="ADAL" clId="{A16401C2-9311-4AB9-8F57-90FBAC6381B7}" dt="2023-01-06T14:04:58.809" v="671" actId="1076"/>
          <ac:spMkLst>
            <pc:docMk/>
            <pc:sldMk cId="1852475495" sldId="270"/>
            <ac:spMk id="7" creationId="{6A1F7BB7-6103-4D0C-A35E-B923B4953942}"/>
          </ac:spMkLst>
        </pc:spChg>
        <pc:spChg chg="mod">
          <ac:chgData name="Thomas, Dartayvia" userId="a694c79a-5c0e-4384-8328-fcb030cbbd2b" providerId="ADAL" clId="{A16401C2-9311-4AB9-8F57-90FBAC6381B7}" dt="2023-01-06T14:05:15.990" v="699" actId="20577"/>
          <ac:spMkLst>
            <pc:docMk/>
            <pc:sldMk cId="1852475495" sldId="270"/>
            <ac:spMk id="11" creationId="{E7395489-B369-4270-BAEF-632D8344F606}"/>
          </ac:spMkLst>
        </pc:spChg>
        <pc:spChg chg="mod">
          <ac:chgData name="Thomas, Dartayvia" userId="a694c79a-5c0e-4384-8328-fcb030cbbd2b" providerId="ADAL" clId="{A16401C2-9311-4AB9-8F57-90FBAC6381B7}" dt="2023-01-06T14:05:37.237" v="781" actId="20577"/>
          <ac:spMkLst>
            <pc:docMk/>
            <pc:sldMk cId="1852475495" sldId="270"/>
            <ac:spMk id="12" creationId="{FC50BB21-5FC7-416E-8168-242CC5DBF6FF}"/>
          </ac:spMkLst>
        </pc:spChg>
        <pc:spChg chg="mod">
          <ac:chgData name="Thomas, Dartayvia" userId="a694c79a-5c0e-4384-8328-fcb030cbbd2b" providerId="ADAL" clId="{A16401C2-9311-4AB9-8F57-90FBAC6381B7}" dt="2023-01-06T14:05:08.866" v="686" actId="20577"/>
          <ac:spMkLst>
            <pc:docMk/>
            <pc:sldMk cId="1852475495" sldId="270"/>
            <ac:spMk id="16" creationId="{00000000-0000-0000-0000-000000000000}"/>
          </ac:spMkLst>
        </pc:spChg>
      </pc:sldChg>
      <pc:sldChg chg="modSp mod">
        <pc:chgData name="Thomas, Dartayvia" userId="a694c79a-5c0e-4384-8328-fcb030cbbd2b" providerId="ADAL" clId="{A16401C2-9311-4AB9-8F57-90FBAC6381B7}" dt="2023-01-06T14:04:07.463" v="668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A16401C2-9311-4AB9-8F57-90FBAC6381B7}" dt="2023-01-06T13:46:28.093" v="43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A16401C2-9311-4AB9-8F57-90FBAC6381B7}" dt="2023-01-06T14:03:30.987" v="551" actId="20577"/>
          <ac:spMkLst>
            <pc:docMk/>
            <pc:sldMk cId="2467706725" sldId="271"/>
            <ac:spMk id="4" creationId="{00000000-0000-0000-0000-000000000000}"/>
          </ac:spMkLst>
        </pc:spChg>
        <pc:spChg chg="mod">
          <ac:chgData name="Thomas, Dartayvia" userId="a694c79a-5c0e-4384-8328-fcb030cbbd2b" providerId="ADAL" clId="{A16401C2-9311-4AB9-8F57-90FBAC6381B7}" dt="2023-01-06T14:03:50.112" v="610" actId="20577"/>
          <ac:spMkLst>
            <pc:docMk/>
            <pc:sldMk cId="2467706725" sldId="271"/>
            <ac:spMk id="12" creationId="{FC50BB21-5FC7-416E-8168-242CC5DBF6FF}"/>
          </ac:spMkLst>
        </pc:spChg>
        <pc:spChg chg="mod">
          <ac:chgData name="Thomas, Dartayvia" userId="a694c79a-5c0e-4384-8328-fcb030cbbd2b" providerId="ADAL" clId="{A16401C2-9311-4AB9-8F57-90FBAC6381B7}" dt="2023-01-06T14:04:07.463" v="668" actId="20577"/>
          <ac:spMkLst>
            <pc:docMk/>
            <pc:sldMk cId="2467706725" sldId="271"/>
            <ac:spMk id="18" creationId="{00000000-0000-0000-0000-000000000000}"/>
          </ac:spMkLst>
        </pc:spChg>
      </pc:sldChg>
      <pc:sldChg chg="modSp mod">
        <pc:chgData name="Thomas, Dartayvia" userId="a694c79a-5c0e-4384-8328-fcb030cbbd2b" providerId="ADAL" clId="{A16401C2-9311-4AB9-8F57-90FBAC6381B7}" dt="2023-01-06T13:46:46.081" v="81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A16401C2-9311-4AB9-8F57-90FBAC6381B7}" dt="2023-01-06T13:46:46.081" v="81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A16401C2-9311-4AB9-8F57-90FBAC6381B7}" dt="2023-01-06T13:46:33.304" v="55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A16401C2-9311-4AB9-8F57-90FBAC6381B7}" dt="2023-01-06T13:46:33.304" v="55" actId="20577"/>
          <ac:spMkLst>
            <pc:docMk/>
            <pc:sldMk cId="2043320475" sldId="273"/>
            <ac:spMk id="2" creationId="{FD5202AA-C441-4D39-88DA-989BA25CBB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631342" y="2967335"/>
            <a:ext cx="69293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Jan9-13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147801" y="1945857"/>
            <a:ext cx="78902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Jan 9-13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156185"/>
            <a:ext cx="5253351" cy="53707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9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PEWT.1 The physically educated student demonstrates competency in a variety of motor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skills and movement patterns.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Demonstrates proper spotting techniques for lifts and exercises as needed.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Identifies and applies principles of biomechanics necessary for the safe and successful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performance of upper and lower body lifts.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Demonstrates proper biomechanics for use of free weights and resistance machines.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independent learning of movement skills and patterns for speed and agility.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e. Demonstrates proper posture, form, and flexibility in weight 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PEWT.3 The physically educated student demonstrates knowledge and skills to help achieve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maintain a health-enhancing level of physical activity and fitness.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Designs and implements a strength and conditioning plan that supports a healthy life style.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Creates a fitness plan for life changes.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Establishes goals for skill-based strength training and conditioning by using progressive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variations.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Applies specificity, overload, and progression to increase the intensity of the workout.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e. Participates in the Georgia criterion-referenced, health-related fitness assessment with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teacher supervision and guidance.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f. Evaluates current fitness scores on the Georgia Fitness Assessment.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g. Uses technologies to assess, enhance, and maintain health-related and skill-related fitness.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h. Analyzes the relationship between physical activity and longevity.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Evaluates the relationship between exercise (fitness) and nutrition (activity progression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log).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j. Explains the effect exercise has on metabolism.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k. Performs skills correctly during strength training conditioning and health related fitness.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l. Improves performance for long term personal development and health.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517346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properly perform and explain strength training exercises</a:t>
            </a:r>
          </a:p>
          <a:p>
            <a:r>
              <a:rPr lang="en-US" dirty="0"/>
              <a:t>I can assess my current fitness level 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Warm-up: Group 1- jump rope (2 min)  Group 2-Ladder (2 min) &amp; Everyone stretch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Circuit Training Together: students get free weight or kettle bell to use for all exercises)3 sets 10 reps each</a:t>
            </a:r>
          </a:p>
          <a:p>
            <a:r>
              <a:rPr lang="en-US" sz="1200" dirty="0"/>
              <a:t>-chin ups (free weights or kettle bell 10-25lbs)</a:t>
            </a:r>
          </a:p>
          <a:p>
            <a:r>
              <a:rPr lang="en-US" sz="1200" dirty="0"/>
              <a:t>-kickbacks (kettle bell or free weights)-alternating legs</a:t>
            </a:r>
          </a:p>
          <a:p>
            <a:r>
              <a:rPr lang="en-US" sz="1200" dirty="0"/>
              <a:t>-lateral lifts (free weights or kettle bell)</a:t>
            </a:r>
          </a:p>
          <a:p>
            <a:r>
              <a:rPr lang="en-US" sz="1200" dirty="0"/>
              <a:t>-squats (free weights)</a:t>
            </a:r>
          </a:p>
          <a:p>
            <a:r>
              <a:rPr lang="en-US" sz="1200" dirty="0"/>
              <a:t>-should press (free weights or kettle bell on quads)</a:t>
            </a:r>
          </a:p>
          <a:p>
            <a:r>
              <a:rPr lang="en-US" sz="1200" dirty="0"/>
              <a:t>-calf raises (no weight) </a:t>
            </a:r>
          </a:p>
          <a:p>
            <a:r>
              <a:rPr lang="en-US" sz="1200" dirty="0"/>
              <a:t>-bench press (60 % max)</a:t>
            </a:r>
          </a:p>
          <a:p>
            <a:r>
              <a:rPr lang="en-US" sz="1200" dirty="0"/>
              <a:t>-lunges</a:t>
            </a:r>
          </a:p>
          <a:p>
            <a:r>
              <a:rPr lang="en-US" sz="1200" dirty="0"/>
              <a:t>-push ups</a:t>
            </a:r>
          </a:p>
          <a:p>
            <a:r>
              <a:rPr lang="en-US" sz="1200" dirty="0"/>
              <a:t>-tuck jumps</a:t>
            </a:r>
          </a:p>
          <a:p>
            <a:endParaRPr lang="en-US" sz="1200" dirty="0"/>
          </a:p>
          <a:p>
            <a:r>
              <a:rPr lang="en-US" sz="1200" dirty="0"/>
              <a:t>2. After lunch, complete training journal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148" y="5492164"/>
            <a:ext cx="401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properly perform strength exercises utilizing techniques and skills shown by coach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10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800" dirty="0"/>
              <a:t>Same as previous day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** In addition to the previous day’s standards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11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-43539"/>
            <a:ext cx="5253351" cy="47551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12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PEWT.1 The physically educated student demonstrates competency in a variety of motor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skills and movement patterns.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a. Demonstrates proper spotting techniques for lifts and exercises as needed.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b. Identifies and applies principles of biomechanics necessary for the safe and successful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performance of upper and lower body lifts.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c. Demonstrates proper biomechanics for use of free weights and resistance machines.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d. Demonstrates independent learning of movement skills and patterns for speed and agility.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e. Demonstrates proper posture, form, and flexibility in weight training.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PEWT.3 The physically educated student demonstrates knowledge and skills to help achieve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and maintain a health-enhancing level of physical activity and fitness.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a. Designs and implements a strength and conditioning plan that supports a healthy life style.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b. Creates a fitness plan for life changes.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c. Establishes goals for skill-based strength training and conditioning by using progressive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variations.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d. Applies specificity, overload, and progression to increase the intensity of the workout.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e. Participates in the Georgia criterion-referenced, health-related fitness assessment with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teacher supervision and guidance.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f. Evaluates current fitness scores on the Georgia Fitness Assessment.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g. Uses technologies to assess, enhance, and maintain health-related and skill-related fitness.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h. Analyzes the relationship between physical activity and longevity.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 Evaluates the relationship between exercise (fitness) and nutrition (activity progression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log).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j. Explains the effect exercise has on metabolism.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k. Performs skills correctly during strength training conditioning and health related fitness.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 Improves performance for long term personal development and health.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PEWT.4 The physically educated student exhibits responsible personal and social behavior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that respects self and others in physical activity settings.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a. Displays the ability to follow rules, procedures, and routines appropriate in the weight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training setting.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b. Exhibits the ability to demonstrate safe and responsible behavior.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c. Identifies the difference between encouraging and discouraging progression while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training.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d. Demonstrates the ability to apply the rules and etiquette of various weight training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activities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763482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Same as Monday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1182" y="5316325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Monday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13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27550</TotalTime>
  <Words>1354</Words>
  <Application>Microsoft Office PowerPoint</Application>
  <PresentationFormat>Widescreen</PresentationFormat>
  <Paragraphs>182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65</cp:revision>
  <dcterms:created xsi:type="dcterms:W3CDTF">2022-07-27T15:29:14Z</dcterms:created>
  <dcterms:modified xsi:type="dcterms:W3CDTF">2023-01-06T14:05:40Z</dcterms:modified>
</cp:coreProperties>
</file>